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0" r:id="rId7"/>
    <p:sldId id="258" r:id="rId8"/>
    <p:sldId id="259" r:id="rId9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7F6ADC-1604-4548-89F2-75EC038A6E0E}" v="7" dt="2020-12-11T10:31:00.5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 Pettersson" userId="484212d7-2fd3-4f5c-852c-1bebbf010c61" providerId="ADAL" clId="{C57F6ADC-1604-4548-89F2-75EC038A6E0E}"/>
    <pc:docChg chg="undo custSel mod addSld delSld modSld">
      <pc:chgData name="Leo Pettersson" userId="484212d7-2fd3-4f5c-852c-1bebbf010c61" providerId="ADAL" clId="{C57F6ADC-1604-4548-89F2-75EC038A6E0E}" dt="2020-12-11T10:44:59.750" v="1154" actId="27636"/>
      <pc:docMkLst>
        <pc:docMk/>
      </pc:docMkLst>
      <pc:sldChg chg="addSp modSp mod setBg setClrOvrMap">
        <pc:chgData name="Leo Pettersson" userId="484212d7-2fd3-4f5c-852c-1bebbf010c61" providerId="ADAL" clId="{C57F6ADC-1604-4548-89F2-75EC038A6E0E}" dt="2020-12-11T10:21:31.280" v="865" actId="26606"/>
        <pc:sldMkLst>
          <pc:docMk/>
          <pc:sldMk cId="3783141478" sldId="256"/>
        </pc:sldMkLst>
        <pc:spChg chg="mod">
          <ac:chgData name="Leo Pettersson" userId="484212d7-2fd3-4f5c-852c-1bebbf010c61" providerId="ADAL" clId="{C57F6ADC-1604-4548-89F2-75EC038A6E0E}" dt="2020-12-11T10:21:31.280" v="865" actId="26606"/>
          <ac:spMkLst>
            <pc:docMk/>
            <pc:sldMk cId="3783141478" sldId="256"/>
            <ac:spMk id="2" creationId="{C0EDB82C-14B3-4ED3-9142-70B29277D838}"/>
          </ac:spMkLst>
        </pc:spChg>
        <pc:spChg chg="mod">
          <ac:chgData name="Leo Pettersson" userId="484212d7-2fd3-4f5c-852c-1bebbf010c61" providerId="ADAL" clId="{C57F6ADC-1604-4548-89F2-75EC038A6E0E}" dt="2020-12-11T10:21:31.280" v="865" actId="26606"/>
          <ac:spMkLst>
            <pc:docMk/>
            <pc:sldMk cId="3783141478" sldId="256"/>
            <ac:spMk id="3" creationId="{52BB998D-61AA-41D4-B016-DCD29EED0AA9}"/>
          </ac:spMkLst>
        </pc:spChg>
        <pc:spChg chg="add">
          <ac:chgData name="Leo Pettersson" userId="484212d7-2fd3-4f5c-852c-1bebbf010c61" providerId="ADAL" clId="{C57F6ADC-1604-4548-89F2-75EC038A6E0E}" dt="2020-12-11T10:21:31.280" v="865" actId="26606"/>
          <ac:spMkLst>
            <pc:docMk/>
            <pc:sldMk cId="3783141478" sldId="256"/>
            <ac:spMk id="9" creationId="{71B2258F-86CA-4D4D-8270-BC05FCDEBFB3}"/>
          </ac:spMkLst>
        </pc:spChg>
        <pc:picChg chg="add mod ord">
          <ac:chgData name="Leo Pettersson" userId="484212d7-2fd3-4f5c-852c-1bebbf010c61" providerId="ADAL" clId="{C57F6ADC-1604-4548-89F2-75EC038A6E0E}" dt="2020-12-11T10:21:31.280" v="865" actId="26606"/>
          <ac:picMkLst>
            <pc:docMk/>
            <pc:sldMk cId="3783141478" sldId="256"/>
            <ac:picMk id="4" creationId="{5CB357DF-277B-4315-92A8-F8BA2CF2DA9D}"/>
          </ac:picMkLst>
        </pc:picChg>
      </pc:sldChg>
      <pc:sldChg chg="addSp delSp modSp mod setBg setClrOvrMap">
        <pc:chgData name="Leo Pettersson" userId="484212d7-2fd3-4f5c-852c-1bebbf010c61" providerId="ADAL" clId="{C57F6ADC-1604-4548-89F2-75EC038A6E0E}" dt="2020-12-11T10:28:10.408" v="1079" actId="255"/>
        <pc:sldMkLst>
          <pc:docMk/>
          <pc:sldMk cId="425750455" sldId="257"/>
        </pc:sldMkLst>
        <pc:spChg chg="mod">
          <ac:chgData name="Leo Pettersson" userId="484212d7-2fd3-4f5c-852c-1bebbf010c61" providerId="ADAL" clId="{C57F6ADC-1604-4548-89F2-75EC038A6E0E}" dt="2020-12-11T10:23:00.551" v="874" actId="26606"/>
          <ac:spMkLst>
            <pc:docMk/>
            <pc:sldMk cId="425750455" sldId="257"/>
            <ac:spMk id="2" creationId="{97DCACF4-EFF1-4633-B971-3D3E69CC9F9F}"/>
          </ac:spMkLst>
        </pc:spChg>
        <pc:spChg chg="mod">
          <ac:chgData name="Leo Pettersson" userId="484212d7-2fd3-4f5c-852c-1bebbf010c61" providerId="ADAL" clId="{C57F6ADC-1604-4548-89F2-75EC038A6E0E}" dt="2020-12-11T10:28:10.408" v="1079" actId="255"/>
          <ac:spMkLst>
            <pc:docMk/>
            <pc:sldMk cId="425750455" sldId="257"/>
            <ac:spMk id="3" creationId="{AD9DD787-B435-4AA9-BD54-EBEDD6F5D5B8}"/>
          </ac:spMkLst>
        </pc:spChg>
        <pc:spChg chg="add del">
          <ac:chgData name="Leo Pettersson" userId="484212d7-2fd3-4f5c-852c-1bebbf010c61" providerId="ADAL" clId="{C57F6ADC-1604-4548-89F2-75EC038A6E0E}" dt="2020-12-11T10:23:00.400" v="873" actId="26606"/>
          <ac:spMkLst>
            <pc:docMk/>
            <pc:sldMk cId="425750455" sldId="257"/>
            <ac:spMk id="9" creationId="{5E8D2E83-FB3A-40E7-A9E5-7AB389D612B4}"/>
          </ac:spMkLst>
        </pc:spChg>
        <pc:spChg chg="add">
          <ac:chgData name="Leo Pettersson" userId="484212d7-2fd3-4f5c-852c-1bebbf010c61" providerId="ADAL" clId="{C57F6ADC-1604-4548-89F2-75EC038A6E0E}" dt="2020-12-11T10:23:00.551" v="874" actId="26606"/>
          <ac:spMkLst>
            <pc:docMk/>
            <pc:sldMk cId="425750455" sldId="257"/>
            <ac:spMk id="11" creationId="{9228552E-C8B1-4A80-8448-0787CE0FC704}"/>
          </ac:spMkLst>
        </pc:spChg>
        <pc:picChg chg="add mod ord">
          <ac:chgData name="Leo Pettersson" userId="484212d7-2fd3-4f5c-852c-1bebbf010c61" providerId="ADAL" clId="{C57F6ADC-1604-4548-89F2-75EC038A6E0E}" dt="2020-12-11T10:23:00.551" v="874" actId="26606"/>
          <ac:picMkLst>
            <pc:docMk/>
            <pc:sldMk cId="425750455" sldId="257"/>
            <ac:picMk id="4" creationId="{B419940C-8C6B-44A0-8070-FB163AB172DA}"/>
          </ac:picMkLst>
        </pc:picChg>
      </pc:sldChg>
      <pc:sldChg chg="addSp modSp mod setBg setClrOvrMap">
        <pc:chgData name="Leo Pettersson" userId="484212d7-2fd3-4f5c-852c-1bebbf010c61" providerId="ADAL" clId="{C57F6ADC-1604-4548-89F2-75EC038A6E0E}" dt="2020-12-11T10:31:41.371" v="1116" actId="27636"/>
        <pc:sldMkLst>
          <pc:docMk/>
          <pc:sldMk cId="324753274" sldId="258"/>
        </pc:sldMkLst>
        <pc:spChg chg="mod">
          <ac:chgData name="Leo Pettersson" userId="484212d7-2fd3-4f5c-852c-1bebbf010c61" providerId="ADAL" clId="{C57F6ADC-1604-4548-89F2-75EC038A6E0E}" dt="2020-12-11T10:29:37.198" v="1081" actId="26606"/>
          <ac:spMkLst>
            <pc:docMk/>
            <pc:sldMk cId="324753274" sldId="258"/>
            <ac:spMk id="2" creationId="{A8A91D53-3DAD-4D6B-9CCA-81CFFF1E517C}"/>
          </ac:spMkLst>
        </pc:spChg>
        <pc:spChg chg="mod">
          <ac:chgData name="Leo Pettersson" userId="484212d7-2fd3-4f5c-852c-1bebbf010c61" providerId="ADAL" clId="{C57F6ADC-1604-4548-89F2-75EC038A6E0E}" dt="2020-12-11T10:31:41.371" v="1116" actId="27636"/>
          <ac:spMkLst>
            <pc:docMk/>
            <pc:sldMk cId="324753274" sldId="258"/>
            <ac:spMk id="3" creationId="{F84BE328-95DE-4428-9232-35224DCFD3B4}"/>
          </ac:spMkLst>
        </pc:spChg>
        <pc:spChg chg="add">
          <ac:chgData name="Leo Pettersson" userId="484212d7-2fd3-4f5c-852c-1bebbf010c61" providerId="ADAL" clId="{C57F6ADC-1604-4548-89F2-75EC038A6E0E}" dt="2020-12-11T10:29:37.198" v="1081" actId="26606"/>
          <ac:spMkLst>
            <pc:docMk/>
            <pc:sldMk cId="324753274" sldId="258"/>
            <ac:spMk id="9" creationId="{7C432AFE-B3D2-4BFF-BF8F-96C27AFF1AC7}"/>
          </ac:spMkLst>
        </pc:spChg>
        <pc:spChg chg="add">
          <ac:chgData name="Leo Pettersson" userId="484212d7-2fd3-4f5c-852c-1bebbf010c61" providerId="ADAL" clId="{C57F6ADC-1604-4548-89F2-75EC038A6E0E}" dt="2020-12-11T10:29:37.198" v="1081" actId="26606"/>
          <ac:spMkLst>
            <pc:docMk/>
            <pc:sldMk cId="324753274" sldId="258"/>
            <ac:spMk id="11" creationId="{AF2F604E-43BE-4DC3-B983-E071523364F8}"/>
          </ac:spMkLst>
        </pc:spChg>
        <pc:spChg chg="add">
          <ac:chgData name="Leo Pettersson" userId="484212d7-2fd3-4f5c-852c-1bebbf010c61" providerId="ADAL" clId="{C57F6ADC-1604-4548-89F2-75EC038A6E0E}" dt="2020-12-11T10:29:37.198" v="1081" actId="26606"/>
          <ac:spMkLst>
            <pc:docMk/>
            <pc:sldMk cId="324753274" sldId="258"/>
            <ac:spMk id="13" creationId="{08C9B587-E65E-4B52-B37C-ABEBB6E87928}"/>
          </ac:spMkLst>
        </pc:spChg>
        <pc:picChg chg="add mod ord">
          <ac:chgData name="Leo Pettersson" userId="484212d7-2fd3-4f5c-852c-1bebbf010c61" providerId="ADAL" clId="{C57F6ADC-1604-4548-89F2-75EC038A6E0E}" dt="2020-12-11T10:29:37.198" v="1081" actId="26606"/>
          <ac:picMkLst>
            <pc:docMk/>
            <pc:sldMk cId="324753274" sldId="258"/>
            <ac:picMk id="4" creationId="{FA57877C-AE76-4CD7-9A67-49BAC952B6D6}"/>
          </ac:picMkLst>
        </pc:picChg>
      </pc:sldChg>
      <pc:sldChg chg="addSp delSp modSp mod setBg setClrOvrMap">
        <pc:chgData name="Leo Pettersson" userId="484212d7-2fd3-4f5c-852c-1bebbf010c61" providerId="ADAL" clId="{C57F6ADC-1604-4548-89F2-75EC038A6E0E}" dt="2020-12-11T10:32:25.631" v="1148" actId="255"/>
        <pc:sldMkLst>
          <pc:docMk/>
          <pc:sldMk cId="970807199" sldId="259"/>
        </pc:sldMkLst>
        <pc:spChg chg="mod">
          <ac:chgData name="Leo Pettersson" userId="484212d7-2fd3-4f5c-852c-1bebbf010c61" providerId="ADAL" clId="{C57F6ADC-1604-4548-89F2-75EC038A6E0E}" dt="2020-12-11T10:31:52.042" v="1117" actId="26606"/>
          <ac:spMkLst>
            <pc:docMk/>
            <pc:sldMk cId="970807199" sldId="259"/>
            <ac:spMk id="2" creationId="{82DAB3C8-408C-4D07-A493-FC06984CE803}"/>
          </ac:spMkLst>
        </pc:spChg>
        <pc:spChg chg="mod">
          <ac:chgData name="Leo Pettersson" userId="484212d7-2fd3-4f5c-852c-1bebbf010c61" providerId="ADAL" clId="{C57F6ADC-1604-4548-89F2-75EC038A6E0E}" dt="2020-12-11T10:32:25.631" v="1148" actId="255"/>
          <ac:spMkLst>
            <pc:docMk/>
            <pc:sldMk cId="970807199" sldId="259"/>
            <ac:spMk id="3" creationId="{F08047FE-D9A3-4F13-8D89-D3B118818266}"/>
          </ac:spMkLst>
        </pc:spChg>
        <pc:spChg chg="add del">
          <ac:chgData name="Leo Pettersson" userId="484212d7-2fd3-4f5c-852c-1bebbf010c61" providerId="ADAL" clId="{C57F6ADC-1604-4548-89F2-75EC038A6E0E}" dt="2020-12-11T10:31:56.460" v="1119" actId="26606"/>
          <ac:spMkLst>
            <pc:docMk/>
            <pc:sldMk cId="970807199" sldId="259"/>
            <ac:spMk id="9" creationId="{7C432AFE-B3D2-4BFF-BF8F-96C27AFF1AC7}"/>
          </ac:spMkLst>
        </pc:spChg>
        <pc:spChg chg="add del">
          <ac:chgData name="Leo Pettersson" userId="484212d7-2fd3-4f5c-852c-1bebbf010c61" providerId="ADAL" clId="{C57F6ADC-1604-4548-89F2-75EC038A6E0E}" dt="2020-12-11T10:31:56.460" v="1119" actId="26606"/>
          <ac:spMkLst>
            <pc:docMk/>
            <pc:sldMk cId="970807199" sldId="259"/>
            <ac:spMk id="11" creationId="{AF2F604E-43BE-4DC3-B983-E071523364F8}"/>
          </ac:spMkLst>
        </pc:spChg>
        <pc:spChg chg="add del">
          <ac:chgData name="Leo Pettersson" userId="484212d7-2fd3-4f5c-852c-1bebbf010c61" providerId="ADAL" clId="{C57F6ADC-1604-4548-89F2-75EC038A6E0E}" dt="2020-12-11T10:31:56.460" v="1119" actId="26606"/>
          <ac:spMkLst>
            <pc:docMk/>
            <pc:sldMk cId="970807199" sldId="259"/>
            <ac:spMk id="13" creationId="{08C9B587-E65E-4B52-B37C-ABEBB6E87928}"/>
          </ac:spMkLst>
        </pc:spChg>
        <pc:spChg chg="add">
          <ac:chgData name="Leo Pettersson" userId="484212d7-2fd3-4f5c-852c-1bebbf010c61" providerId="ADAL" clId="{C57F6ADC-1604-4548-89F2-75EC038A6E0E}" dt="2020-12-11T10:31:56.460" v="1119" actId="26606"/>
          <ac:spMkLst>
            <pc:docMk/>
            <pc:sldMk cId="970807199" sldId="259"/>
            <ac:spMk id="18" creationId="{7C432AFE-B3D2-4BFF-BF8F-96C27AFF1AC7}"/>
          </ac:spMkLst>
        </pc:spChg>
        <pc:spChg chg="add">
          <ac:chgData name="Leo Pettersson" userId="484212d7-2fd3-4f5c-852c-1bebbf010c61" providerId="ADAL" clId="{C57F6ADC-1604-4548-89F2-75EC038A6E0E}" dt="2020-12-11T10:31:56.460" v="1119" actId="26606"/>
          <ac:spMkLst>
            <pc:docMk/>
            <pc:sldMk cId="970807199" sldId="259"/>
            <ac:spMk id="20" creationId="{AF2F604E-43BE-4DC3-B983-E071523364F8}"/>
          </ac:spMkLst>
        </pc:spChg>
        <pc:spChg chg="add">
          <ac:chgData name="Leo Pettersson" userId="484212d7-2fd3-4f5c-852c-1bebbf010c61" providerId="ADAL" clId="{C57F6ADC-1604-4548-89F2-75EC038A6E0E}" dt="2020-12-11T10:31:56.460" v="1119" actId="26606"/>
          <ac:spMkLst>
            <pc:docMk/>
            <pc:sldMk cId="970807199" sldId="259"/>
            <ac:spMk id="22" creationId="{08C9B587-E65E-4B52-B37C-ABEBB6E87928}"/>
          </ac:spMkLst>
        </pc:spChg>
        <pc:picChg chg="add mod ord">
          <ac:chgData name="Leo Pettersson" userId="484212d7-2fd3-4f5c-852c-1bebbf010c61" providerId="ADAL" clId="{C57F6ADC-1604-4548-89F2-75EC038A6E0E}" dt="2020-12-11T10:31:56.460" v="1119" actId="26606"/>
          <ac:picMkLst>
            <pc:docMk/>
            <pc:sldMk cId="970807199" sldId="259"/>
            <ac:picMk id="4" creationId="{AC0F95A7-DD0B-4293-A95B-9DD7B6BB3A7A}"/>
          </ac:picMkLst>
        </pc:picChg>
      </pc:sldChg>
      <pc:sldChg chg="addSp delSp modSp mod setBg setClrOvrMap">
        <pc:chgData name="Leo Pettersson" userId="484212d7-2fd3-4f5c-852c-1bebbf010c61" providerId="ADAL" clId="{C57F6ADC-1604-4548-89F2-75EC038A6E0E}" dt="2020-12-11T10:44:59.750" v="1154" actId="27636"/>
        <pc:sldMkLst>
          <pc:docMk/>
          <pc:sldMk cId="4122710061" sldId="260"/>
        </pc:sldMkLst>
        <pc:spChg chg="mod">
          <ac:chgData name="Leo Pettersson" userId="484212d7-2fd3-4f5c-852c-1bebbf010c61" providerId="ADAL" clId="{C57F6ADC-1604-4548-89F2-75EC038A6E0E}" dt="2020-12-11T10:25:01.815" v="921" actId="26606"/>
          <ac:spMkLst>
            <pc:docMk/>
            <pc:sldMk cId="4122710061" sldId="260"/>
            <ac:spMk id="2" creationId="{44CBF6ED-4670-4320-BCB8-7039CFD3E9BE}"/>
          </ac:spMkLst>
        </pc:spChg>
        <pc:spChg chg="mod">
          <ac:chgData name="Leo Pettersson" userId="484212d7-2fd3-4f5c-852c-1bebbf010c61" providerId="ADAL" clId="{C57F6ADC-1604-4548-89F2-75EC038A6E0E}" dt="2020-12-11T10:44:59.750" v="1154" actId="27636"/>
          <ac:spMkLst>
            <pc:docMk/>
            <pc:sldMk cId="4122710061" sldId="260"/>
            <ac:spMk id="3" creationId="{B1DA6C47-B729-4A11-A5B3-78E6B084D9C7}"/>
          </ac:spMkLst>
        </pc:spChg>
        <pc:spChg chg="add del">
          <ac:chgData name="Leo Pettersson" userId="484212d7-2fd3-4f5c-852c-1bebbf010c61" providerId="ADAL" clId="{C57F6ADC-1604-4548-89F2-75EC038A6E0E}" dt="2020-12-11T10:25:01.335" v="920" actId="26606"/>
          <ac:spMkLst>
            <pc:docMk/>
            <pc:sldMk cId="4122710061" sldId="260"/>
            <ac:spMk id="9" creationId="{3CD9DF72-87A3-404E-A828-84CBF11A8303}"/>
          </ac:spMkLst>
        </pc:spChg>
        <pc:spChg chg="add">
          <ac:chgData name="Leo Pettersson" userId="484212d7-2fd3-4f5c-852c-1bebbf010c61" providerId="ADAL" clId="{C57F6ADC-1604-4548-89F2-75EC038A6E0E}" dt="2020-12-11T10:25:01.815" v="921" actId="26606"/>
          <ac:spMkLst>
            <pc:docMk/>
            <pc:sldMk cId="4122710061" sldId="260"/>
            <ac:spMk id="13" creationId="{08C9B587-E65E-4B52-B37C-ABEBB6E87928}"/>
          </ac:spMkLst>
        </pc:spChg>
        <pc:spChg chg="add">
          <ac:chgData name="Leo Pettersson" userId="484212d7-2fd3-4f5c-852c-1bebbf010c61" providerId="ADAL" clId="{C57F6ADC-1604-4548-89F2-75EC038A6E0E}" dt="2020-12-11T10:25:01.815" v="921" actId="26606"/>
          <ac:spMkLst>
            <pc:docMk/>
            <pc:sldMk cId="4122710061" sldId="260"/>
            <ac:spMk id="14" creationId="{7C432AFE-B3D2-4BFF-BF8F-96C27AFF1AC7}"/>
          </ac:spMkLst>
        </pc:spChg>
        <pc:spChg chg="add">
          <ac:chgData name="Leo Pettersson" userId="484212d7-2fd3-4f5c-852c-1bebbf010c61" providerId="ADAL" clId="{C57F6ADC-1604-4548-89F2-75EC038A6E0E}" dt="2020-12-11T10:25:01.815" v="921" actId="26606"/>
          <ac:spMkLst>
            <pc:docMk/>
            <pc:sldMk cId="4122710061" sldId="260"/>
            <ac:spMk id="15" creationId="{AF2F604E-43BE-4DC3-B983-E071523364F8}"/>
          </ac:spMkLst>
        </pc:spChg>
        <pc:picChg chg="add mod ord">
          <ac:chgData name="Leo Pettersson" userId="484212d7-2fd3-4f5c-852c-1bebbf010c61" providerId="ADAL" clId="{C57F6ADC-1604-4548-89F2-75EC038A6E0E}" dt="2020-12-11T10:25:01.815" v="921" actId="26606"/>
          <ac:picMkLst>
            <pc:docMk/>
            <pc:sldMk cId="4122710061" sldId="260"/>
            <ac:picMk id="4" creationId="{86BF578D-A042-47E6-BB1A-8E17898D8076}"/>
          </ac:picMkLst>
        </pc:picChg>
        <pc:cxnChg chg="add del">
          <ac:chgData name="Leo Pettersson" userId="484212d7-2fd3-4f5c-852c-1bebbf010c61" providerId="ADAL" clId="{C57F6ADC-1604-4548-89F2-75EC038A6E0E}" dt="2020-12-11T10:25:01.335" v="920" actId="26606"/>
          <ac:cxnSpMkLst>
            <pc:docMk/>
            <pc:sldMk cId="4122710061" sldId="260"/>
            <ac:cxnSpMk id="11" creationId="{20E3A342-4D61-4E3F-AF90-1AB42AEB96CC}"/>
          </ac:cxnSpMkLst>
        </pc:cxnChg>
      </pc:sldChg>
      <pc:sldChg chg="add del">
        <pc:chgData name="Leo Pettersson" userId="484212d7-2fd3-4f5c-852c-1bebbf010c61" providerId="ADAL" clId="{C57F6ADC-1604-4548-89F2-75EC038A6E0E}" dt="2020-12-11T10:22:38.118" v="869" actId="2696"/>
        <pc:sldMkLst>
          <pc:docMk/>
          <pc:sldMk cId="2709390463" sldId="261"/>
        </pc:sldMkLst>
      </pc:sldChg>
      <pc:sldChg chg="add del">
        <pc:chgData name="Leo Pettersson" userId="484212d7-2fd3-4f5c-852c-1bebbf010c61" providerId="ADAL" clId="{C57F6ADC-1604-4548-89F2-75EC038A6E0E}" dt="2020-12-11T10:22:26.248" v="867" actId="2696"/>
        <pc:sldMkLst>
          <pc:docMk/>
          <pc:sldMk cId="4184877722" sldId="261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498AAAE-8D12-480C-8F54-5A7809D192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054FAD8C-1BDC-49E7-90C7-31E6C26413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4AAAA94-C520-4576-81B9-7CD7531B7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FEA8DF8-4254-4191-9AEE-77E1B7FCA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0BFEBE2A-3A0D-4886-BC1E-F76AB1E74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11746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61A36D8-C1DC-40ED-BC35-5361DB832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DA89FD8B-26B1-471F-B884-C8E4FF9384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78747B71-B72A-4E41-81B0-89420D389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B0E4F20-3604-4DA5-B322-11F94FABD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05BA2BD4-7337-46DB-995D-263704B70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53907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9E05D917-8291-4280-954E-747DDE800D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B9844D67-8F0C-4CC7-980A-37F43E76D1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9552C9D-C1AD-4450-AAED-8FD1FF738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6C53EED-3A5D-4986-BBB3-6594A3C24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1D111B6-CB2A-4FAA-B86C-A2FE0ACD7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54395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97700061-9A12-49B4-A80A-A52EA8521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5C037F4F-050E-4D8A-A1CE-35283509B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A3994EA-0A99-4E1C-A809-2DB6D1C8F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A5E0008F-5140-4FA3-A276-BA227231F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E2542F41-A090-42BC-9060-8409A3C47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10362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D91FBE9-587A-4AA1-882B-2C53BB620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7DA6C278-3C89-4A5C-8F91-01DA7F954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DC51E3B-656B-46B7-B428-AA46C430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E2DAD6F-6BC5-41D1-978E-09DE69106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A35A7ECD-55A3-4800-990B-04C4BADD1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4833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85B6B6C-BD2E-4BEE-9D04-654316C1F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41973BA-FAF2-4EA2-9762-C213ABCC71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DED89C4A-6C51-4E13-A79D-D63E840DF2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02DB6E97-2AF3-4865-A17D-501A3D905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554C0DEE-7093-497B-BF8D-C1422E179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26D8886A-CC9E-4FB7-98DC-F9CDB2229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19087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0A81395-1663-495E-9DEA-0BFDC49ED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591F20ED-499C-4390-B4F8-F4A79D928C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B12AABDD-4C72-4CC3-A282-E685DC453C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A465B38D-0D1B-4AE6-82CE-E90C5C5174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F0B927A1-0FBE-4AF6-8306-FEBD4BA295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96A99AAE-A2CC-44CE-A7D2-375BCF2C6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AEE379CF-F2AF-4576-8275-8568763DC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5935DDAC-4FA5-4CEE-9FCD-0F305B643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46029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145A68A-522D-4C3A-A278-AA007BBE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B18FE4A2-33B5-4A07-823A-35040FF1A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C5ED2533-1A38-414C-ACD7-287B862E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1E78D8DA-5DCF-4C0D-BB05-3AC92AB4B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13088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6FA066CA-6A07-4F7B-BBCF-780358F85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B5475DC8-490F-4D2D-9CAD-56D39B9EF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63707289-0ECF-4931-97F8-E00EA67B0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3234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44F23C5-A92D-4780-8BD5-BA69EDE1A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AFBB54A-B1AE-4CCC-9C40-CD30FBF39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6EFA5BA7-2F06-416E-9951-4D116AC419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3CA2C581-8C0C-4A59-B1CF-DD459789D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4945BD0B-91E3-4741-94C4-DAEB7F5B3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ADE5B239-3198-48B8-9F5F-5AC5264F2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76016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10C5AF8-8952-4828-AC69-24B90D60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36B1E88A-6252-4602-A9AC-B9B13BDCA6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AAB04331-0D9B-4E65-9BCC-A876CD18BD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2C44832B-AAD3-4122-BD30-5D65C9BDE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0F534839-9211-4CC2-8966-EECC0B5A2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43E2E7A1-DDA1-4BC9-9EE5-F4FDABA5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41294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F27DD015-D290-4B50-9128-A73C5E598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C584FB5A-5B1D-423F-818B-E17EF32EB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E8563467-01F8-4264-9761-924F6069C1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7FFAA-049A-4A1B-B98B-D6E297EDA823}" type="datetimeFigureOut">
              <a:rPr lang="sv-SE" smtClean="0"/>
              <a:t>2020-12-11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DEC36C04-57DF-498D-9F7A-5DCDA2C7D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49910863-7290-4BF3-841D-22FC4DE2AD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538A4-7291-4378-A5C5-7D7BCEE4AB1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26215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5CB357DF-277B-4315-92A8-F8BA2CF2DA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C0EDB82C-14B3-4ED3-9142-70B29277D8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sv-SE">
                <a:solidFill>
                  <a:srgbClr val="FFFFFF"/>
                </a:solidFill>
              </a:rPr>
              <a:t>What effects does the climate changes have to the life?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2BB998D-61AA-41D4-B016-DCD29EED0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sv-SE">
                <a:solidFill>
                  <a:srgbClr val="FFFFFF"/>
                </a:solidFill>
              </a:rPr>
              <a:t>And what have our country already done?</a:t>
            </a:r>
          </a:p>
        </p:txBody>
      </p:sp>
    </p:spTree>
    <p:extLst>
      <p:ext uri="{BB962C8B-B14F-4D97-AF65-F5344CB8AC3E}">
        <p14:creationId xmlns:p14="http://schemas.microsoft.com/office/powerpoint/2010/main" val="37831414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B419940C-8C6B-44A0-8070-FB163AB172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2116" r="16550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97DCACF4-EFF1-4633-B971-3D3E69CC9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v-SE">
                <a:solidFill>
                  <a:srgbClr val="FFFFFF"/>
                </a:solidFill>
              </a:rPr>
              <a:t>Sweden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D9DD787-B435-4AA9-BD54-EBEDD6F5D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sv-SE" sz="2400" dirty="0">
                <a:solidFill>
                  <a:srgbClr val="FFFFFF"/>
                </a:solidFill>
              </a:rPr>
              <a:t>Less </a:t>
            </a:r>
            <a:r>
              <a:rPr lang="sv-SE" sz="2400" dirty="0" err="1">
                <a:solidFill>
                  <a:srgbClr val="FFFFFF"/>
                </a:solidFill>
              </a:rPr>
              <a:t>snow</a:t>
            </a:r>
            <a:r>
              <a:rPr lang="sv-SE" sz="2400" dirty="0">
                <a:solidFill>
                  <a:srgbClr val="FFFFFF"/>
                </a:solidFill>
              </a:rPr>
              <a:t> and </a:t>
            </a:r>
            <a:r>
              <a:rPr lang="sv-SE" sz="2400" dirty="0" err="1">
                <a:solidFill>
                  <a:srgbClr val="FFFFFF"/>
                </a:solidFill>
              </a:rPr>
              <a:t>more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rain</a:t>
            </a:r>
            <a:r>
              <a:rPr lang="sv-SE" sz="2400" dirty="0">
                <a:solidFill>
                  <a:srgbClr val="FFFFFF"/>
                </a:solidFill>
              </a:rPr>
              <a:t> in </a:t>
            </a:r>
            <a:r>
              <a:rPr lang="sv-SE" sz="2400" dirty="0" err="1">
                <a:solidFill>
                  <a:srgbClr val="FFFFFF"/>
                </a:solidFill>
              </a:rPr>
              <a:t>winter</a:t>
            </a:r>
            <a:endParaRPr lang="sv-SE" sz="2400" dirty="0">
              <a:solidFill>
                <a:srgbClr val="FFFFFF"/>
              </a:solidFill>
            </a:endParaRPr>
          </a:p>
          <a:p>
            <a:r>
              <a:rPr lang="sv-SE" sz="2400" dirty="0">
                <a:solidFill>
                  <a:srgbClr val="FFFFFF"/>
                </a:solidFill>
              </a:rPr>
              <a:t>Forest </a:t>
            </a:r>
            <a:r>
              <a:rPr lang="sv-SE" sz="2400" dirty="0" err="1">
                <a:solidFill>
                  <a:srgbClr val="FFFFFF"/>
                </a:solidFill>
              </a:rPr>
              <a:t>fires</a:t>
            </a:r>
            <a:endParaRPr lang="sv-SE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sv-SE" sz="18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sv-SE" sz="3000" dirty="0" err="1">
                <a:solidFill>
                  <a:srgbClr val="FFFFFF"/>
                </a:solidFill>
              </a:rPr>
              <a:t>What</a:t>
            </a:r>
            <a:r>
              <a:rPr lang="sv-SE" sz="3000" dirty="0">
                <a:solidFill>
                  <a:srgbClr val="FFFFFF"/>
                </a:solidFill>
              </a:rPr>
              <a:t> </a:t>
            </a:r>
            <a:r>
              <a:rPr lang="sv-SE" sz="3000" dirty="0" err="1">
                <a:solidFill>
                  <a:srgbClr val="FFFFFF"/>
                </a:solidFill>
              </a:rPr>
              <a:t>have</a:t>
            </a:r>
            <a:r>
              <a:rPr lang="sv-SE" sz="3000" dirty="0">
                <a:solidFill>
                  <a:srgbClr val="FFFFFF"/>
                </a:solidFill>
              </a:rPr>
              <a:t> </a:t>
            </a:r>
            <a:r>
              <a:rPr lang="sv-SE" sz="3000" dirty="0" err="1">
                <a:solidFill>
                  <a:srgbClr val="FFFFFF"/>
                </a:solidFill>
              </a:rPr>
              <a:t>we</a:t>
            </a:r>
            <a:r>
              <a:rPr lang="sv-SE" sz="3000" dirty="0">
                <a:solidFill>
                  <a:srgbClr val="FFFFFF"/>
                </a:solidFill>
              </a:rPr>
              <a:t> </a:t>
            </a:r>
            <a:r>
              <a:rPr lang="sv-SE" sz="3000" dirty="0" err="1">
                <a:solidFill>
                  <a:srgbClr val="FFFFFF"/>
                </a:solidFill>
              </a:rPr>
              <a:t>done</a:t>
            </a:r>
            <a:r>
              <a:rPr lang="sv-SE" sz="3000" dirty="0">
                <a:solidFill>
                  <a:srgbClr val="FFFFFF"/>
                </a:solidFill>
              </a:rPr>
              <a:t>?</a:t>
            </a:r>
          </a:p>
          <a:p>
            <a:r>
              <a:rPr lang="sv-SE" sz="2400" dirty="0" err="1">
                <a:solidFill>
                  <a:srgbClr val="FFFFFF"/>
                </a:solidFill>
              </a:rPr>
              <a:t>We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have</a:t>
            </a:r>
            <a:r>
              <a:rPr lang="sv-SE" sz="2400" dirty="0">
                <a:solidFill>
                  <a:srgbClr val="FFFFFF"/>
                </a:solidFill>
              </a:rPr>
              <a:t> a </a:t>
            </a:r>
            <a:r>
              <a:rPr lang="sv-SE" sz="2400" dirty="0" err="1">
                <a:solidFill>
                  <a:srgbClr val="FFFFFF"/>
                </a:solidFill>
              </a:rPr>
              <a:t>lot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of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carbon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dioxide</a:t>
            </a:r>
            <a:r>
              <a:rPr lang="sv-SE" sz="2400" dirty="0">
                <a:solidFill>
                  <a:srgbClr val="FFFFFF"/>
                </a:solidFill>
              </a:rPr>
              <a:t> tax</a:t>
            </a:r>
          </a:p>
          <a:p>
            <a:r>
              <a:rPr lang="sv-SE" sz="2400" dirty="0">
                <a:solidFill>
                  <a:srgbClr val="FFFFFF"/>
                </a:solidFill>
              </a:rPr>
              <a:t>Recycling</a:t>
            </a:r>
          </a:p>
          <a:p>
            <a:r>
              <a:rPr lang="sv-SE" sz="2400" dirty="0">
                <a:solidFill>
                  <a:srgbClr val="FFFFFF"/>
                </a:solidFill>
              </a:rPr>
              <a:t>Public </a:t>
            </a:r>
            <a:r>
              <a:rPr lang="sv-SE" sz="2400" dirty="0" err="1">
                <a:solidFill>
                  <a:srgbClr val="FFFFFF"/>
                </a:solidFill>
              </a:rPr>
              <a:t>transportation</a:t>
            </a:r>
            <a:endParaRPr lang="sv-SE" sz="2400" dirty="0">
              <a:solidFill>
                <a:srgbClr val="FFFFFF"/>
              </a:solidFill>
            </a:endParaRPr>
          </a:p>
          <a:p>
            <a:r>
              <a:rPr lang="sv-SE" sz="2400" dirty="0">
                <a:solidFill>
                  <a:srgbClr val="FFFFFF"/>
                </a:solidFill>
              </a:rPr>
              <a:t>Try to </a:t>
            </a:r>
            <a:r>
              <a:rPr lang="sv-SE" sz="2400" dirty="0" err="1">
                <a:solidFill>
                  <a:srgbClr val="FFFFFF"/>
                </a:solidFill>
              </a:rPr>
              <a:t>eat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more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climate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healthy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</a:p>
          <a:p>
            <a:r>
              <a:rPr lang="sv-SE" sz="2400" dirty="0" err="1">
                <a:solidFill>
                  <a:srgbClr val="FFFFFF"/>
                </a:solidFill>
              </a:rPr>
              <a:t>We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can</a:t>
            </a:r>
            <a:r>
              <a:rPr lang="sv-SE" sz="2400" dirty="0">
                <a:solidFill>
                  <a:srgbClr val="FFFFFF"/>
                </a:solidFill>
              </a:rPr>
              <a:t> get </a:t>
            </a:r>
            <a:r>
              <a:rPr lang="sv-SE" sz="2400" dirty="0" err="1">
                <a:solidFill>
                  <a:srgbClr val="FFFFFF"/>
                </a:solidFill>
              </a:rPr>
              <a:t>money</a:t>
            </a:r>
            <a:r>
              <a:rPr lang="sv-SE" sz="2400" dirty="0">
                <a:solidFill>
                  <a:srgbClr val="FFFFFF"/>
                </a:solidFill>
              </a:rPr>
              <a:t> from the </a:t>
            </a:r>
            <a:r>
              <a:rPr lang="sv-SE" sz="2400" dirty="0" err="1">
                <a:solidFill>
                  <a:srgbClr val="FFFFFF"/>
                </a:solidFill>
              </a:rPr>
              <a:t>goverment</a:t>
            </a:r>
            <a:r>
              <a:rPr lang="sv-SE" sz="2400" dirty="0">
                <a:solidFill>
                  <a:srgbClr val="FFFFFF"/>
                </a:solidFill>
              </a:rPr>
              <a:t> so </a:t>
            </a:r>
            <a:r>
              <a:rPr lang="sv-SE" sz="2400" dirty="0" err="1">
                <a:solidFill>
                  <a:srgbClr val="FFFFFF"/>
                </a:solidFill>
              </a:rPr>
              <a:t>we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can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change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our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climate</a:t>
            </a:r>
            <a:r>
              <a:rPr lang="sv-SE" sz="2400" dirty="0">
                <a:solidFill>
                  <a:srgbClr val="FFFFFF"/>
                </a:solidFill>
              </a:rPr>
              <a:t> </a:t>
            </a:r>
            <a:r>
              <a:rPr lang="sv-SE" sz="2400" dirty="0" err="1">
                <a:solidFill>
                  <a:srgbClr val="FFFFFF"/>
                </a:solidFill>
              </a:rPr>
              <a:t>effect</a:t>
            </a:r>
            <a:endParaRPr lang="sv-SE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sv-SE" sz="2600" dirty="0">
              <a:solidFill>
                <a:srgbClr val="FFFFFF"/>
              </a:solidFill>
            </a:endParaRPr>
          </a:p>
          <a:p>
            <a:endParaRPr lang="sv-SE" sz="2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50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86BF578D-A042-47E6-BB1A-8E17898D80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44CBF6ED-4670-4320-BCB8-7039CFD3E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sv-SE" sz="5000"/>
              <a:t>Germany</a:t>
            </a:r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1DA6C47-B729-4A11-A5B3-78E6B084D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 fontScale="77500" lnSpcReduction="20000"/>
          </a:bodyPr>
          <a:lstStyle/>
          <a:p>
            <a:r>
              <a:rPr lang="sv-SE" sz="2400" dirty="0"/>
              <a:t>Less </a:t>
            </a:r>
            <a:r>
              <a:rPr lang="sv-SE" sz="2400" dirty="0" err="1"/>
              <a:t>rain</a:t>
            </a:r>
            <a:r>
              <a:rPr lang="sv-SE" sz="2400" dirty="0"/>
              <a:t> in summer</a:t>
            </a:r>
          </a:p>
          <a:p>
            <a:r>
              <a:rPr lang="sv-SE" sz="2400" dirty="0"/>
              <a:t>Less </a:t>
            </a:r>
            <a:r>
              <a:rPr lang="sv-SE" sz="2400" dirty="0" err="1"/>
              <a:t>snow</a:t>
            </a:r>
            <a:r>
              <a:rPr lang="sv-SE" sz="2400" dirty="0"/>
              <a:t> in </a:t>
            </a:r>
            <a:r>
              <a:rPr lang="sv-SE" sz="2400" dirty="0" err="1"/>
              <a:t>winter</a:t>
            </a:r>
            <a:endParaRPr lang="sv-SE" sz="2400" dirty="0"/>
          </a:p>
          <a:p>
            <a:r>
              <a:rPr lang="sv-SE" sz="2400" dirty="0"/>
              <a:t>Black </a:t>
            </a:r>
            <a:r>
              <a:rPr lang="sv-SE" sz="2400" dirty="0" err="1"/>
              <a:t>forest</a:t>
            </a:r>
            <a:r>
              <a:rPr lang="sv-SE" sz="2400" dirty="0"/>
              <a:t> </a:t>
            </a:r>
            <a:r>
              <a:rPr lang="sv-SE" sz="2400" dirty="0" err="1"/>
              <a:t>suffering</a:t>
            </a:r>
            <a:endParaRPr lang="sv-SE" sz="2400" dirty="0"/>
          </a:p>
          <a:p>
            <a:pPr marL="0" indent="0">
              <a:buNone/>
            </a:pPr>
            <a:endParaRPr lang="sv-SE" sz="1400" dirty="0"/>
          </a:p>
          <a:p>
            <a:pPr marL="0" indent="0">
              <a:buNone/>
            </a:pPr>
            <a:r>
              <a:rPr lang="sv-SE" sz="3500" dirty="0" err="1"/>
              <a:t>What</a:t>
            </a:r>
            <a:r>
              <a:rPr lang="sv-SE" sz="3500" dirty="0"/>
              <a:t> </a:t>
            </a:r>
            <a:r>
              <a:rPr lang="sv-SE" sz="3500" dirty="0" err="1"/>
              <a:t>have</a:t>
            </a:r>
            <a:r>
              <a:rPr lang="sv-SE" sz="3500" dirty="0"/>
              <a:t> </a:t>
            </a:r>
            <a:r>
              <a:rPr lang="sv-SE" sz="3500" dirty="0" err="1"/>
              <a:t>we</a:t>
            </a:r>
            <a:r>
              <a:rPr lang="sv-SE" sz="3500" dirty="0"/>
              <a:t> </a:t>
            </a:r>
            <a:r>
              <a:rPr lang="sv-SE" sz="3500" dirty="0" err="1"/>
              <a:t>done</a:t>
            </a:r>
            <a:r>
              <a:rPr lang="sv-SE" sz="3500" dirty="0"/>
              <a:t>?</a:t>
            </a:r>
          </a:p>
          <a:p>
            <a:r>
              <a:rPr lang="sv-SE" sz="2600" dirty="0" err="1"/>
              <a:t>Carbon</a:t>
            </a:r>
            <a:r>
              <a:rPr lang="sv-SE" sz="2600" dirty="0"/>
              <a:t> tax </a:t>
            </a:r>
            <a:r>
              <a:rPr lang="sv-SE" sz="2600" dirty="0" err="1"/>
              <a:t>next</a:t>
            </a:r>
            <a:r>
              <a:rPr lang="sv-SE" sz="2600" dirty="0"/>
              <a:t> </a:t>
            </a:r>
            <a:r>
              <a:rPr lang="sv-SE" sz="2600" dirty="0" err="1"/>
              <a:t>year</a:t>
            </a:r>
            <a:endParaRPr lang="sv-SE" sz="2600" dirty="0"/>
          </a:p>
          <a:p>
            <a:r>
              <a:rPr lang="sv-SE" sz="2600" dirty="0"/>
              <a:t>Not </a:t>
            </a:r>
            <a:r>
              <a:rPr lang="sv-SE" sz="2600" dirty="0" err="1"/>
              <a:t>allowed</a:t>
            </a:r>
            <a:r>
              <a:rPr lang="sv-SE" sz="2600" dirty="0"/>
              <a:t> to drive diesel </a:t>
            </a:r>
            <a:r>
              <a:rPr lang="sv-SE" sz="2600" dirty="0" err="1"/>
              <a:t>cars</a:t>
            </a:r>
            <a:r>
              <a:rPr lang="sv-SE" sz="2600" dirty="0"/>
              <a:t> in Stuttgart</a:t>
            </a:r>
          </a:p>
          <a:p>
            <a:r>
              <a:rPr lang="sv-SE" sz="2600" dirty="0"/>
              <a:t>Public </a:t>
            </a:r>
            <a:r>
              <a:rPr lang="sv-SE" sz="2600" dirty="0" err="1"/>
              <a:t>transportation</a:t>
            </a:r>
            <a:endParaRPr lang="sv-SE" sz="2600" dirty="0"/>
          </a:p>
          <a:p>
            <a:endParaRPr lang="sv-SE" sz="1400" dirty="0"/>
          </a:p>
        </p:txBody>
      </p:sp>
    </p:spTree>
    <p:extLst>
      <p:ext uri="{BB962C8B-B14F-4D97-AF65-F5344CB8AC3E}">
        <p14:creationId xmlns:p14="http://schemas.microsoft.com/office/powerpoint/2010/main" val="4122710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FA57877C-AE76-4CD7-9A67-49BAC952B6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346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A8A91D53-3DAD-4D6B-9CCA-81CFFF1E5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sv-SE" sz="5000"/>
              <a:t>Cyprus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84BE328-95DE-4428-9232-35224DCFD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 fontScale="77500" lnSpcReduction="20000"/>
          </a:bodyPr>
          <a:lstStyle/>
          <a:p>
            <a:r>
              <a:rPr lang="sv-SE" sz="3800" dirty="0" err="1"/>
              <a:t>High</a:t>
            </a:r>
            <a:r>
              <a:rPr lang="sv-SE" sz="3800" dirty="0"/>
              <a:t> </a:t>
            </a:r>
            <a:r>
              <a:rPr lang="sv-SE" sz="3800" dirty="0" err="1"/>
              <a:t>temprature</a:t>
            </a:r>
            <a:r>
              <a:rPr lang="sv-SE" sz="3800" dirty="0"/>
              <a:t> (</a:t>
            </a:r>
            <a:r>
              <a:rPr lang="sv-SE" sz="3800" dirty="0" err="1"/>
              <a:t>reached</a:t>
            </a:r>
            <a:r>
              <a:rPr lang="sv-SE" sz="3800" dirty="0"/>
              <a:t> 48 </a:t>
            </a:r>
            <a:r>
              <a:rPr lang="sv-SE" sz="3800" dirty="0" err="1"/>
              <a:t>degrees</a:t>
            </a:r>
            <a:r>
              <a:rPr lang="sv-SE" sz="3800" dirty="0"/>
              <a:t>)</a:t>
            </a:r>
          </a:p>
          <a:p>
            <a:r>
              <a:rPr lang="sv-SE" sz="3800" dirty="0"/>
              <a:t>Less </a:t>
            </a:r>
            <a:r>
              <a:rPr lang="sv-SE" sz="3800" dirty="0" err="1"/>
              <a:t>rain</a:t>
            </a:r>
            <a:r>
              <a:rPr lang="sv-SE" sz="3800" dirty="0"/>
              <a:t> in </a:t>
            </a:r>
            <a:r>
              <a:rPr lang="sv-SE" sz="3800" dirty="0" err="1"/>
              <a:t>winter</a:t>
            </a:r>
            <a:endParaRPr lang="sv-SE" sz="3800" dirty="0"/>
          </a:p>
          <a:p>
            <a:r>
              <a:rPr lang="sv-SE" sz="3800" dirty="0"/>
              <a:t>Less </a:t>
            </a:r>
            <a:r>
              <a:rPr lang="sv-SE" sz="3800" dirty="0" err="1"/>
              <a:t>wild</a:t>
            </a:r>
            <a:r>
              <a:rPr lang="sv-SE" sz="3800" dirty="0"/>
              <a:t> animals</a:t>
            </a:r>
          </a:p>
          <a:p>
            <a:pPr marL="0" indent="0">
              <a:buNone/>
            </a:pPr>
            <a:r>
              <a:rPr lang="sv-SE" sz="4800" dirty="0" err="1"/>
              <a:t>What</a:t>
            </a:r>
            <a:r>
              <a:rPr lang="sv-SE" sz="4800" dirty="0"/>
              <a:t> </a:t>
            </a:r>
            <a:r>
              <a:rPr lang="sv-SE" sz="4800" dirty="0" err="1"/>
              <a:t>have</a:t>
            </a:r>
            <a:r>
              <a:rPr lang="sv-SE" sz="4800" dirty="0"/>
              <a:t> </a:t>
            </a:r>
            <a:r>
              <a:rPr lang="sv-SE" sz="4800" dirty="0" err="1"/>
              <a:t>we</a:t>
            </a:r>
            <a:r>
              <a:rPr lang="sv-SE" sz="4800" dirty="0"/>
              <a:t> </a:t>
            </a:r>
            <a:r>
              <a:rPr lang="sv-SE" sz="4800" dirty="0" err="1"/>
              <a:t>done</a:t>
            </a:r>
            <a:r>
              <a:rPr lang="sv-SE" sz="4800" dirty="0"/>
              <a:t>?</a:t>
            </a:r>
          </a:p>
          <a:p>
            <a:r>
              <a:rPr lang="sv-SE" sz="3800" dirty="0"/>
              <a:t> </a:t>
            </a:r>
            <a:r>
              <a:rPr lang="sv-SE" sz="3800" dirty="0" err="1"/>
              <a:t>People</a:t>
            </a:r>
            <a:r>
              <a:rPr lang="sv-SE" sz="3800" dirty="0"/>
              <a:t> try to </a:t>
            </a:r>
            <a:r>
              <a:rPr lang="sv-SE" sz="3800" dirty="0" err="1"/>
              <a:t>recycle</a:t>
            </a:r>
            <a:endParaRPr lang="sv-SE" sz="3800" dirty="0"/>
          </a:p>
          <a:p>
            <a:r>
              <a:rPr lang="sv-SE" sz="3800" dirty="0"/>
              <a:t>Try to make </a:t>
            </a:r>
            <a:r>
              <a:rPr lang="sv-SE" sz="3800" dirty="0" err="1"/>
              <a:t>people</a:t>
            </a:r>
            <a:r>
              <a:rPr lang="sv-SE" sz="3800" dirty="0"/>
              <a:t> </a:t>
            </a:r>
            <a:r>
              <a:rPr lang="sv-SE" sz="3800" dirty="0" err="1"/>
              <a:t>use</a:t>
            </a:r>
            <a:r>
              <a:rPr lang="sv-SE" sz="3800" dirty="0"/>
              <a:t> bikes</a:t>
            </a:r>
          </a:p>
          <a:p>
            <a:pPr marL="0" indent="0">
              <a:buNone/>
            </a:pPr>
            <a:endParaRPr lang="sv-SE" sz="1100" dirty="0"/>
          </a:p>
        </p:txBody>
      </p:sp>
    </p:spTree>
    <p:extLst>
      <p:ext uri="{BB962C8B-B14F-4D97-AF65-F5344CB8AC3E}">
        <p14:creationId xmlns:p14="http://schemas.microsoft.com/office/powerpoint/2010/main" val="3247532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AC0F95A7-DD0B-4293-A95B-9DD7B6BB3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82DAB3C8-408C-4D07-A493-FC06984CE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sv-SE" sz="5000"/>
              <a:t>Italy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08047FE-D9A3-4F13-8D89-D3B118818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endParaRPr lang="sv-SE" sz="800" dirty="0"/>
          </a:p>
          <a:p>
            <a:r>
              <a:rPr lang="sv-SE" sz="2400" dirty="0"/>
              <a:t>If it </a:t>
            </a:r>
            <a:r>
              <a:rPr lang="sv-SE" sz="2400" dirty="0" err="1"/>
              <a:t>rains</a:t>
            </a:r>
            <a:r>
              <a:rPr lang="sv-SE" sz="2400" dirty="0"/>
              <a:t> it </a:t>
            </a:r>
            <a:r>
              <a:rPr lang="sv-SE" sz="2400" dirty="0" err="1"/>
              <a:t>comes</a:t>
            </a:r>
            <a:r>
              <a:rPr lang="sv-SE" sz="2400" dirty="0"/>
              <a:t> </a:t>
            </a:r>
            <a:r>
              <a:rPr lang="sv-SE" sz="2400" dirty="0" err="1"/>
              <a:t>very</a:t>
            </a:r>
            <a:r>
              <a:rPr lang="sv-SE" sz="2400" dirty="0"/>
              <a:t> </a:t>
            </a:r>
            <a:r>
              <a:rPr lang="sv-SE" sz="2400" dirty="0" err="1"/>
              <a:t>much</a:t>
            </a:r>
            <a:r>
              <a:rPr lang="sv-SE" sz="2400" dirty="0"/>
              <a:t> (</a:t>
            </a:r>
            <a:r>
              <a:rPr lang="sv-SE" sz="2400" dirty="0" err="1"/>
              <a:t>flooding</a:t>
            </a:r>
            <a:r>
              <a:rPr lang="sv-SE" sz="2400" dirty="0"/>
              <a:t>)</a:t>
            </a:r>
          </a:p>
          <a:p>
            <a:r>
              <a:rPr lang="sv-SE" sz="2400" dirty="0" err="1"/>
              <a:t>Promoting</a:t>
            </a:r>
            <a:r>
              <a:rPr lang="sv-SE" sz="2400" dirty="0"/>
              <a:t> </a:t>
            </a:r>
            <a:r>
              <a:rPr lang="sv-SE" sz="2400" dirty="0" err="1"/>
              <a:t>sharing</a:t>
            </a:r>
            <a:r>
              <a:rPr lang="sv-SE" sz="2400" dirty="0"/>
              <a:t> </a:t>
            </a:r>
            <a:r>
              <a:rPr lang="sv-SE" sz="2400" dirty="0" err="1"/>
              <a:t>mobility</a:t>
            </a:r>
            <a:endParaRPr lang="sv-SE" sz="2400" dirty="0"/>
          </a:p>
          <a:p>
            <a:r>
              <a:rPr lang="sv-SE" sz="2400" dirty="0"/>
              <a:t>Glaciers </a:t>
            </a:r>
            <a:r>
              <a:rPr lang="sv-SE" sz="2400" dirty="0" err="1"/>
              <a:t>are</a:t>
            </a:r>
            <a:r>
              <a:rPr lang="sv-SE" sz="2400" dirty="0"/>
              <a:t> </a:t>
            </a:r>
            <a:r>
              <a:rPr lang="sv-SE" sz="2400" dirty="0" err="1"/>
              <a:t>melting</a:t>
            </a:r>
            <a:r>
              <a:rPr lang="sv-SE" sz="2400" dirty="0"/>
              <a:t> </a:t>
            </a:r>
          </a:p>
          <a:p>
            <a:pPr marL="0" indent="0">
              <a:buNone/>
            </a:pPr>
            <a:r>
              <a:rPr lang="sv-SE" sz="3000" dirty="0" err="1"/>
              <a:t>What</a:t>
            </a:r>
            <a:r>
              <a:rPr lang="sv-SE" sz="3000" dirty="0"/>
              <a:t> </a:t>
            </a:r>
            <a:r>
              <a:rPr lang="sv-SE" sz="3000" dirty="0" err="1"/>
              <a:t>have</a:t>
            </a:r>
            <a:r>
              <a:rPr lang="sv-SE" sz="3000" dirty="0"/>
              <a:t> </a:t>
            </a:r>
            <a:r>
              <a:rPr lang="sv-SE" sz="3000" dirty="0" err="1"/>
              <a:t>we</a:t>
            </a:r>
            <a:r>
              <a:rPr lang="sv-SE" sz="3000" dirty="0"/>
              <a:t> </a:t>
            </a:r>
            <a:r>
              <a:rPr lang="sv-SE" sz="3000" dirty="0" err="1"/>
              <a:t>done</a:t>
            </a:r>
            <a:r>
              <a:rPr lang="sv-SE" sz="3000" dirty="0"/>
              <a:t>?</a:t>
            </a:r>
          </a:p>
          <a:p>
            <a:r>
              <a:rPr lang="sv-SE" sz="2400" dirty="0" err="1"/>
              <a:t>Carbon</a:t>
            </a:r>
            <a:r>
              <a:rPr lang="sv-SE" sz="2400" dirty="0"/>
              <a:t> tax</a:t>
            </a:r>
          </a:p>
        </p:txBody>
      </p:sp>
    </p:spTree>
    <p:extLst>
      <p:ext uri="{BB962C8B-B14F-4D97-AF65-F5344CB8AC3E}">
        <p14:creationId xmlns:p14="http://schemas.microsoft.com/office/powerpoint/2010/main" val="970807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E4FCD29585F6B48B7A3C900FB122549" ma:contentTypeVersion="6" ma:contentTypeDescription="Ein neues Dokument erstellen." ma:contentTypeScope="" ma:versionID="3aa5d3ef29a04d5f85ad60721621e6f7">
  <xsd:schema xmlns:xsd="http://www.w3.org/2001/XMLSchema" xmlns:xs="http://www.w3.org/2001/XMLSchema" xmlns:p="http://schemas.microsoft.com/office/2006/metadata/properties" xmlns:ns2="00d0d1ee-13b4-4025-bc68-8da032462bb6" targetNamespace="http://schemas.microsoft.com/office/2006/metadata/properties" ma:root="true" ma:fieldsID="5f89881bd90a1cd4ac71fb67e3801a7b" ns2:_="">
    <xsd:import namespace="00d0d1ee-13b4-4025-bc68-8da032462b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d0d1ee-13b4-4025-bc68-8da032462b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878D6FA-4CA6-4F32-98DA-7A0EE1039AE9}"/>
</file>

<file path=customXml/itemProps2.xml><?xml version="1.0" encoding="utf-8"?>
<ds:datastoreItem xmlns:ds="http://schemas.openxmlformats.org/officeDocument/2006/customXml" ds:itemID="{527994D9-0DC3-4C01-B83C-798AF8B2DE6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8B82A1-6227-45A0-B2AF-E50ECC7C5773}">
  <ds:schemaRefs>
    <ds:schemaRef ds:uri="http://schemas.microsoft.com/office/2006/metadata/properties"/>
    <ds:schemaRef ds:uri="17b42083-e86e-4966-bfc2-2d468f8f6ef1"/>
    <ds:schemaRef ds:uri="a12b791d-850a-4e66-afd6-31fb3cd683b4"/>
    <ds:schemaRef ds:uri="http://purl.org/dc/elements/1.1/"/>
    <ds:schemaRef ds:uri="http://www.w3.org/XML/1998/namespace"/>
    <ds:schemaRef ds:uri="http://purl.org/dc/dcmitype/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151</Words>
  <Application>Microsoft Office PowerPoint</Application>
  <PresentationFormat>Bredbild</PresentationFormat>
  <Paragraphs>35</Paragraphs>
  <Slides>5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Office-tema</vt:lpstr>
      <vt:lpstr>What effects does the climate changes have to the life?</vt:lpstr>
      <vt:lpstr>Sweden</vt:lpstr>
      <vt:lpstr>Germany</vt:lpstr>
      <vt:lpstr>Cyprus</vt:lpstr>
      <vt:lpstr>Italy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effects does the climate changes have to the life?</dc:title>
  <dc:creator>Leo Pettersson</dc:creator>
  <cp:lastModifiedBy>Leo Pettersson</cp:lastModifiedBy>
  <cp:revision>1</cp:revision>
  <dcterms:created xsi:type="dcterms:W3CDTF">2020-12-11T10:31:56Z</dcterms:created>
  <dcterms:modified xsi:type="dcterms:W3CDTF">2020-12-11T10:45:09Z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0x0101001E4FCD29585F6B48B7A3C900FB122549</vt:lpwstr>
  </property>
</Properties>
</file>